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400" r:id="rId2"/>
    <p:sldId id="401" r:id="rId3"/>
    <p:sldId id="402" r:id="rId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  <a:srgbClr val="FF0000"/>
    <a:srgbClr val="CC00FF"/>
    <a:srgbClr val="5028FC"/>
    <a:srgbClr val="FE2B26"/>
    <a:srgbClr val="FD3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0" d="100"/>
          <a:sy n="60" d="100"/>
        </p:scale>
        <p:origin x="1410" y="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051F-9DDD-4741-B28D-275756D666E0}" type="datetimeFigureOut">
              <a:rPr lang="zh-TW" altLang="en-US"/>
              <a:pPr>
                <a:defRPr/>
              </a:pPr>
              <a:t>2017/10/29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D01232-778B-447E-B6B5-B726AB9CA9E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156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BD45-E82F-4FEE-AB62-0F3CEEB2682E}" type="datetimeFigureOut">
              <a:rPr lang="zh-TW" altLang="en-US"/>
              <a:pPr>
                <a:defRPr/>
              </a:pPr>
              <a:t>2017/10/29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06A27B-47B9-4A4E-B554-DFD49E9D3DD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751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2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CFEFC9-55A6-4758-AC93-92AF247734E5}" type="datetimeFigureOut">
              <a:rPr lang="zh-TW" altLang="en-US"/>
              <a:pPr>
                <a:defRPr/>
              </a:pPr>
              <a:t>2017/10/29</a:t>
            </a:fld>
            <a:endParaRPr lang="zh-TW" altLang="en-US"/>
          </a:p>
        </p:txBody>
      </p:sp>
      <p:sp>
        <p:nvSpPr>
          <p:cNvPr id="13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898989"/>
                </a:solidFill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fld id="{B80F094E-A396-47A3-8793-61AEA772FD9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 pitchFamily="34" charset="0"/>
          <a:ea typeface="微軟正黑體" panose="020B0604030504040204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 pitchFamily="34" charset="0"/>
          <a:ea typeface="微軟正黑體" panose="020B0604030504040204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 pitchFamily="34" charset="0"/>
          <a:ea typeface="微軟正黑體" panose="020B0604030504040204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 panose="020E0502030308020204" pitchFamily="34" charset="0"/>
          <a:ea typeface="微軟正黑體" panose="020B0604030504040204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B9B57"/>
        </a:buClr>
        <a:buSzPct val="6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B7396"/>
        </a:buClr>
        <a:buSzPct val="45000"/>
        <a:buFont typeface="Wingdings 2" panose="05020102010507070707" pitchFamily="18" charset="2"/>
        <a:buChar char="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50714"/>
            <a:ext cx="8784976" cy="5846638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一、简答题：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、澹泊明志：</a:t>
            </a:r>
            <a:endParaRPr lang="en-US" altLang="zh-CN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CN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、宁静致远：</a:t>
            </a:r>
            <a:endParaRPr lang="zh-TW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、能近取譬：</a:t>
            </a:r>
            <a:endParaRPr lang="zh-TW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、终食之间：</a:t>
            </a:r>
            <a:endParaRPr lang="en-US" altLang="zh-CN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CN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、使民以时：</a:t>
            </a:r>
            <a:endParaRPr lang="zh-TW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二、翻译题：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孔</a:t>
            </a: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子曰：饭疏食饮水，曲肱而枕之，乐亦在其中矣。不义而富且贵，于我如浮云。</a:t>
            </a:r>
            <a:endParaRPr lang="en-US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、孟子曰：爱人不亲，反其仁；治人不治，反其智；礼人不答，反其敬。行有不得者，皆反求诸己，其身正而天下归之。</a:t>
            </a:r>
          </a:p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三、作文题：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zh-CN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课本</a:t>
            </a: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182</a:t>
            </a:r>
            <a:r>
              <a:rPr lang="zh-CN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页，余光中〈乡愁〉一诗共分为五个阶段，每一个阶段在作者心目中，各自表达出甚么意义？另外可以分享自己是否曾经有过短暂的乡愁体验。</a:t>
            </a:r>
            <a:endParaRPr lang="zh-TW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None/>
            </a:pPr>
            <a:endParaRPr lang="zh-CN" altLang="en-US" sz="2000" b="1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252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zh-TW" altLang="en-US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50714"/>
            <a:ext cx="8784976" cy="5846638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一、简答题：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、宁静致远：</a:t>
            </a:r>
            <a:endParaRPr lang="zh-TW" altLang="zh-TW" sz="2200" b="1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CN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、求其放心：</a:t>
            </a:r>
            <a:endParaRPr lang="zh-TW" altLang="zh-TW" sz="2200" b="1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、终食之间：</a:t>
            </a:r>
            <a:endParaRPr lang="en-US" altLang="zh-CN" sz="2200" b="1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、反求诸己：</a:t>
            </a:r>
            <a:endParaRPr lang="en-US" altLang="zh-CN" sz="2200" b="1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CN" altLang="zh-TW" sz="2200" b="1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、能近取譬：</a:t>
            </a:r>
            <a:endParaRPr lang="en-US" altLang="zh-CN" sz="2200" b="1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二、翻译题：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、孔子曰：富与贵，是人之所欲也。不以其道得之，不处也。贫与贱，是人之所恶也。不以其道得之，不去也。</a:t>
            </a:r>
            <a:endParaRPr lang="en-US" altLang="zh-CN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、孟子曰：人病舍其田而芸人之田，所求于人者重，而所以自任者轻</a:t>
            </a:r>
          </a:p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三、作文题：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课本</a:t>
            </a: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175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页，北岛</a:t>
            </a: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回答</a:t>
            </a: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一诗云：「卑鄙是卑鄙者的通行证，高尚是高尚者的墓志铭。看吧，在那镀金的天空中，飘满了死者弯曲的倒影</a:t>
            </a: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」请揣摩作者心目中到底要表达甚么？诗题为「回答」，北岛在诗中回答了甚么？或者同学可以分享自己读完这首诗以后心中的感觉</a:t>
            </a:r>
            <a:endParaRPr lang="zh-CN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425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634082"/>
          </a:xfrm>
        </p:spPr>
        <p:txBody>
          <a:bodyPr/>
          <a:lstStyle/>
          <a:p>
            <a:pPr eaLnBrk="1" hangingPunct="1"/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endParaRPr lang="zh-TW" altLang="en-US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750714"/>
            <a:ext cx="8784976" cy="5846638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一、简答题：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、亲亲仁也：                                                 </a:t>
            </a: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、能近取譬：  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、言近指远：  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、求其放心：                                                                     </a:t>
            </a: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、终食之间：</a:t>
            </a:r>
            <a:endParaRPr lang="en-US" altLang="zh-CN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二、翻译题：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、非学无以广才，非志无以成学。怠慢则不能励精，险躁则不能冶性</a:t>
            </a:r>
            <a:endParaRPr lang="en-US" altLang="zh-CN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、饭疏食饮水，曲肱而枕之，乐亦在其中矣。不义而富且贵，于我如浮云。</a:t>
            </a:r>
            <a:endParaRPr lang="en-US" altLang="zh-CN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200" b="1" dirty="0">
                <a:solidFill>
                  <a:srgbClr val="0000CC"/>
                </a:solidFill>
              </a:rPr>
              <a:t>三、作文题：</a:t>
            </a:r>
            <a:endParaRPr lang="zh-TW" altLang="zh-TW" sz="22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课本</a:t>
            </a: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165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页，卞之琳</a:t>
            </a: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断章</a:t>
            </a: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：「你站在桥上看风景，看风景人在楼上看你</a:t>
            </a:r>
            <a:r>
              <a:rPr lang="en-US" altLang="zh-CN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………</a:t>
            </a:r>
            <a:r>
              <a:rPr lang="zh-CN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」请揣摩作者心目中到底要表达甚么？本诗题目为「断章」，这与诗的内容有何契合处？或者同学也可以分享自己读完这首诗以后心中的感觉。</a:t>
            </a:r>
            <a:endParaRPr lang="zh-CN" altLang="en-US" sz="2000" b="1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125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龍騰四海">
  <a:themeElements>
    <a:clrScheme name="龍騰四海">
      <a:dk1>
        <a:sysClr val="windowText" lastClr="000000"/>
      </a:dk1>
      <a:lt1>
        <a:sysClr val="window" lastClr="CAEACE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2196</TotalTime>
  <Words>555</Words>
  <Application>Microsoft Office PowerPoint</Application>
  <PresentationFormat>全屏显示(4:3)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標楷體</vt:lpstr>
      <vt:lpstr>微軟正黑體</vt:lpstr>
      <vt:lpstr>新細明體</vt:lpstr>
      <vt:lpstr>Arial</vt:lpstr>
      <vt:lpstr>Cambria</vt:lpstr>
      <vt:lpstr>Maiandra GD</vt:lpstr>
      <vt:lpstr>Times New Roman</vt:lpstr>
      <vt:lpstr>Wingdings 2</vt:lpstr>
      <vt:lpstr>3_龍騰四海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隆中對 </dc:title>
  <dc:creator>Anna</dc:creator>
  <cp:lastModifiedBy>田榕</cp:lastModifiedBy>
  <cp:revision>133</cp:revision>
  <dcterms:created xsi:type="dcterms:W3CDTF">2012-12-19T19:11:47Z</dcterms:created>
  <dcterms:modified xsi:type="dcterms:W3CDTF">2017-10-29T14:17:39Z</dcterms:modified>
</cp:coreProperties>
</file>