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91" y="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886E0-7742-4FE8-AA91-AE1C87A4F5C8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268A-C24A-461A-868B-735ED4AB742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679779"/>
          </a:xfrm>
        </p:spPr>
        <p:txBody>
          <a:bodyPr>
            <a:normAutofit/>
          </a:bodyPr>
          <a:lstStyle/>
          <a:p>
            <a:pPr algn="ctr"/>
            <a:br>
              <a:rPr lang="en-US" altLang="zh-CN" dirty="0"/>
            </a:br>
            <a:r>
              <a:rPr lang="zh-CN" altLang="zh-TW" dirty="0"/>
              <a:t>周三</a:t>
            </a:r>
            <a:r>
              <a:rPr lang="en-US" altLang="zh-TW" dirty="0"/>
              <a:t>5,6</a:t>
            </a:r>
            <a:r>
              <a:rPr lang="zh-CN" altLang="zh-TW" dirty="0"/>
              <a:t>节</a:t>
            </a:r>
            <a:endParaRPr lang="zh-TW" alt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4437112"/>
            <a:ext cx="6670366" cy="1752600"/>
          </a:xfrm>
        </p:spPr>
        <p:txBody>
          <a:bodyPr/>
          <a:lstStyle/>
          <a:p>
            <a:pPr algn="ctr"/>
            <a:r>
              <a:rPr lang="zh-CN" altLang="zh-TW" dirty="0">
                <a:solidFill>
                  <a:schemeClr val="tx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北师珠文学院</a:t>
            </a:r>
            <a:endParaRPr lang="en-US" altLang="zh-CN" dirty="0">
              <a:solidFill>
                <a:schemeClr val="tx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861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期中考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一、</a:t>
            </a:r>
            <a:r>
              <a:rPr lang="zh-CN" altLang="zh-TW" dirty="0"/>
              <a:t>朱熹和王阳明对于</a:t>
            </a:r>
            <a:r>
              <a:rPr lang="en-US" altLang="zh-TW" dirty="0"/>
              <a:t>“</a:t>
            </a:r>
            <a:r>
              <a:rPr lang="zh-CN" altLang="zh-TW" dirty="0"/>
              <a:t>格物</a:t>
            </a:r>
            <a:r>
              <a:rPr lang="en-US" altLang="zh-TW" dirty="0"/>
              <a:t>”</a:t>
            </a:r>
            <a:r>
              <a:rPr lang="zh-CN" altLang="zh-TW" dirty="0"/>
              <a:t>、</a:t>
            </a:r>
            <a:r>
              <a:rPr lang="en-US" altLang="zh-TW" dirty="0"/>
              <a:t> “</a:t>
            </a:r>
            <a:r>
              <a:rPr lang="zh-CN" altLang="zh-TW" dirty="0"/>
              <a:t>致知</a:t>
            </a:r>
            <a:r>
              <a:rPr lang="en-US" altLang="zh-TW" dirty="0"/>
              <a:t>”</a:t>
            </a:r>
            <a:r>
              <a:rPr lang="zh-CN" altLang="zh-TW" dirty="0"/>
              <a:t>的看法有什么不同？你认为在生活中，该如何做到</a:t>
            </a:r>
            <a:r>
              <a:rPr lang="en-US" altLang="zh-TW" dirty="0"/>
              <a:t>“</a:t>
            </a:r>
            <a:r>
              <a:rPr lang="zh-CN" altLang="zh-TW" dirty="0"/>
              <a:t>格物</a:t>
            </a:r>
            <a:r>
              <a:rPr lang="en-US" altLang="zh-TW" dirty="0"/>
              <a:t>”</a:t>
            </a:r>
            <a:r>
              <a:rPr lang="zh-CN" altLang="zh-TW" dirty="0"/>
              <a:t>和</a:t>
            </a:r>
            <a:r>
              <a:rPr lang="en-US" altLang="zh-TW" dirty="0"/>
              <a:t>“</a:t>
            </a:r>
            <a:r>
              <a:rPr lang="zh-CN" altLang="zh-TW" dirty="0"/>
              <a:t>致知</a:t>
            </a:r>
            <a:r>
              <a:rPr lang="en-US" altLang="zh-TW" dirty="0"/>
              <a:t>”</a:t>
            </a:r>
            <a:r>
              <a:rPr lang="zh-CN" altLang="zh-TW" dirty="0"/>
              <a:t>呢？</a:t>
            </a:r>
            <a:endParaRPr lang="en-US" altLang="zh-CN" dirty="0"/>
          </a:p>
          <a:p>
            <a:endParaRPr lang="en-US" altLang="zh-TW" dirty="0"/>
          </a:p>
          <a:p>
            <a:r>
              <a:rPr lang="zh-TW" altLang="en-US" dirty="0"/>
              <a:t>二、</a:t>
            </a:r>
            <a:r>
              <a:rPr lang="zh-CN" altLang="zh-TW" dirty="0"/>
              <a:t>杨朱说：</a:t>
            </a:r>
            <a:r>
              <a:rPr lang="en-US" altLang="zh-TW" dirty="0"/>
              <a:t>“</a:t>
            </a:r>
            <a:r>
              <a:rPr lang="zh-CN" altLang="zh-TW" dirty="0"/>
              <a:t>拔一毛以利天下而不为也</a:t>
            </a:r>
            <a:r>
              <a:rPr lang="en-US" altLang="zh-TW" dirty="0"/>
              <a:t>”</a:t>
            </a:r>
            <a:r>
              <a:rPr lang="zh-CN" altLang="zh-TW" dirty="0"/>
              <a:t>；墨子说：“摩顶放踵以利天下”；孔子则讲：“己欲立而立人，己欲达而达人”，请你解释这三家的看法有什么不同？并设想身处春秋时期的你，愿意追随哪一家？原因为何？</a:t>
            </a:r>
            <a:endParaRPr lang="zh-TW" altLang="zh-TW" dirty="0"/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50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期中考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三、</a:t>
            </a:r>
            <a:r>
              <a:rPr lang="zh-CN" altLang="zh-TW" dirty="0"/>
              <a:t>《论语》：“仁者不忧。</a:t>
            </a:r>
            <a:r>
              <a:rPr lang="en-US" altLang="zh-TW" dirty="0"/>
              <a:t>”</a:t>
            </a:r>
            <a:r>
              <a:rPr lang="zh-CN" altLang="zh-TW" dirty="0"/>
              <a:t>和范仲淹《岳阳楼记》：“先天下之忧而忧”有什么不同？你认为仁者如何“不忧“？读书人一定要“先天下之忧而忧”吗？</a:t>
            </a:r>
            <a:endParaRPr lang="en-US" altLang="zh-CN" dirty="0"/>
          </a:p>
          <a:p>
            <a:endParaRPr lang="en-US" altLang="zh-TW" dirty="0"/>
          </a:p>
          <a:p>
            <a:r>
              <a:rPr lang="zh-TW" altLang="en-US" dirty="0"/>
              <a:t>四、</a:t>
            </a:r>
            <a:r>
              <a:rPr lang="zh-CN" altLang="zh-TW" dirty="0"/>
              <a:t>请简述</a:t>
            </a:r>
            <a:r>
              <a:rPr lang="en-US" altLang="zh-TW" dirty="0"/>
              <a:t>“</a:t>
            </a:r>
            <a:r>
              <a:rPr lang="zh-CN" altLang="zh-TW" dirty="0"/>
              <a:t>道家和法家的关系”、</a:t>
            </a:r>
            <a:r>
              <a:rPr lang="en-US" altLang="zh-TW" dirty="0"/>
              <a:t>“</a:t>
            </a:r>
            <a:r>
              <a:rPr lang="zh-CN" altLang="zh-TW" dirty="0"/>
              <a:t>道家和儒家的关系”、</a:t>
            </a:r>
            <a:r>
              <a:rPr lang="en-US" altLang="zh-TW" dirty="0"/>
              <a:t> “</a:t>
            </a:r>
            <a:r>
              <a:rPr lang="zh-CN" altLang="zh-TW" dirty="0"/>
              <a:t>道家和道教的关系”。</a:t>
            </a:r>
            <a:endParaRPr lang="zh-TW" altLang="en-US" dirty="0"/>
          </a:p>
          <a:p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5346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TW" dirty="0"/>
              <a:t>期中考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五、</a:t>
            </a:r>
            <a:r>
              <a:rPr lang="zh-CN" altLang="zh-TW" dirty="0"/>
              <a:t>请以</a:t>
            </a:r>
            <a:r>
              <a:rPr lang="en-US" altLang="zh-TW" dirty="0"/>
              <a:t>100</a:t>
            </a:r>
            <a:r>
              <a:rPr lang="zh-CN" altLang="zh-TW" dirty="0"/>
              <a:t>字简述蔡元培《就任北京大学校长之演说》一文之主旨，再以</a:t>
            </a:r>
            <a:r>
              <a:rPr lang="en-US" altLang="zh-TW" dirty="0"/>
              <a:t>100</a:t>
            </a:r>
            <a:r>
              <a:rPr lang="zh-CN" altLang="zh-TW" dirty="0"/>
              <a:t>字说说你对这篇文章的看法。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7375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CAEACE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529</TotalTime>
  <Words>216</Words>
  <Application>Microsoft Office PowerPoint</Application>
  <PresentationFormat>全屏显示(4:3)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微軟正黑體</vt:lpstr>
      <vt:lpstr>新細明體</vt:lpstr>
      <vt:lpstr>华文楷体</vt:lpstr>
      <vt:lpstr>隶书</vt:lpstr>
      <vt:lpstr>宋体</vt:lpstr>
      <vt:lpstr>Arial</vt:lpstr>
      <vt:lpstr>Cambria</vt:lpstr>
      <vt:lpstr>Maiandra GD</vt:lpstr>
      <vt:lpstr>Wingdings 2</vt:lpstr>
      <vt:lpstr>龍騰四海</vt:lpstr>
      <vt:lpstr> 周三5,6节</vt:lpstr>
      <vt:lpstr>期中考</vt:lpstr>
      <vt:lpstr>期中考</vt:lpstr>
      <vt:lpstr>期中考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期中复习</dc:title>
  <dc:creator>hanswei</dc:creator>
  <cp:lastModifiedBy>田榕</cp:lastModifiedBy>
  <cp:revision>38</cp:revision>
  <dcterms:created xsi:type="dcterms:W3CDTF">2015-11-03T16:48:58Z</dcterms:created>
  <dcterms:modified xsi:type="dcterms:W3CDTF">2017-10-29T14:18:08Z</dcterms:modified>
</cp:coreProperties>
</file>