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7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A645-6670-4C01-8A43-3F39BB05B744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4DBD-B272-4264-8001-E603C38DA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55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A645-6670-4C01-8A43-3F39BB05B744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4DBD-B272-4264-8001-E603C38DA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963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A645-6670-4C01-8A43-3F39BB05B744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4DBD-B272-4264-8001-E603C38DA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79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A645-6670-4C01-8A43-3F39BB05B744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4DBD-B272-4264-8001-E603C38DA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47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A645-6670-4C01-8A43-3F39BB05B744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4DBD-B272-4264-8001-E603C38DA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27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A645-6670-4C01-8A43-3F39BB05B744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4DBD-B272-4264-8001-E603C38DA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A645-6670-4C01-8A43-3F39BB05B744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4DBD-B272-4264-8001-E603C38DA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13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A645-6670-4C01-8A43-3F39BB05B744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4DBD-B272-4264-8001-E603C38DA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20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A645-6670-4C01-8A43-3F39BB05B744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4DBD-B272-4264-8001-E603C38DA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28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A645-6670-4C01-8A43-3F39BB05B744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4DBD-B272-4264-8001-E603C38DA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08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A645-6670-4C01-8A43-3F39BB05B744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4DBD-B272-4264-8001-E603C38DA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42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A645-6670-4C01-8A43-3F39BB05B744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4DBD-B272-4264-8001-E603C38DA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025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模拟考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9A47DACD-F0EC-48FA-A7AB-2114C8811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916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5719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82296"/>
            <a:ext cx="7886700" cy="6775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一、解释名词（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30%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、六十耳顺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、忠恕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、讲学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、信达雅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、犒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、竹“肉”相发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二、简答题（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、写出钱穆选择必读经典的两大原则。（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、梅贻琦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大学一解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的主旨，与蔡元培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就任北京大学校长之演说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的三项重点，两者之间的共同点为何。（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、张岱散文风格承继了哪两派的文风？（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大学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原是哪一本书中的其中一篇？（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三、论述题（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、请论述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论语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（节选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）中“切问”第二题。并援引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论语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其他篇章加以论证。（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25%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、请以“为学”的视角，分析蔡元培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就任北京大学校长之演说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一文。（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25%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2557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CAEACE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179</Words>
  <Application>Microsoft Office PowerPoint</Application>
  <PresentationFormat>全屏显示(4:3)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標楷體</vt:lpstr>
      <vt:lpstr>新細明體</vt:lpstr>
      <vt:lpstr>宋体</vt:lpstr>
      <vt:lpstr>Arial</vt:lpstr>
      <vt:lpstr>Calibri</vt:lpstr>
      <vt:lpstr>Calibri Light</vt:lpstr>
      <vt:lpstr>Office Theme</vt:lpstr>
      <vt:lpstr>模拟考9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中國傳統文化概論 週三第12、13節考題</dc:title>
  <dc:creator>劉學倫</dc:creator>
  <cp:lastModifiedBy>田榕</cp:lastModifiedBy>
  <cp:revision>8</cp:revision>
  <dcterms:created xsi:type="dcterms:W3CDTF">2015-11-08T19:44:22Z</dcterms:created>
  <dcterms:modified xsi:type="dcterms:W3CDTF">2017-10-29T14:21:11Z</dcterms:modified>
</cp:coreProperties>
</file>