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44" y="2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92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64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53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38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17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08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36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19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72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22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76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C727-33DF-4C96-B035-60546D721EE9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B4F11-393F-403C-9DB7-0854224E6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19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周一第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节考题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05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0656" y="230043"/>
            <a:ext cx="7886700" cy="6062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一、名词解释（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、三十而立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、木铎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、克己复礼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、冶游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、“止”于至善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、拍人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二、简答题（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、请简述读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的顺序及理由。（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、中国第一部用白话文写的典籍是哪一部？（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三、论述题（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、请论述张岱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西湖七月半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切问”第一题。（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、阅读余光中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乡愁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一诗，将它改写成有故事情节</a:t>
            </a: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，字数约</a:t>
            </a:r>
            <a:r>
              <a:rPr lang="en-US" altLang="zh-CN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150</a:t>
            </a: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字左右的散文。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5139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130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標楷體</vt:lpstr>
      <vt:lpstr>新細明體</vt:lpstr>
      <vt:lpstr>Arial</vt:lpstr>
      <vt:lpstr>Calibri</vt:lpstr>
      <vt:lpstr>Calibri Light</vt:lpstr>
      <vt:lpstr>Office Theme</vt:lpstr>
      <vt:lpstr>  周一第10、11节考题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中国传统文化概论  周一第10、11节考题</dc:title>
  <dc:creator>劉學倫</dc:creator>
  <cp:lastModifiedBy>田榕</cp:lastModifiedBy>
  <cp:revision>8</cp:revision>
  <dcterms:created xsi:type="dcterms:W3CDTF">2015-11-08T20:01:14Z</dcterms:created>
  <dcterms:modified xsi:type="dcterms:W3CDTF">2017-10-29T14:20:17Z</dcterms:modified>
</cp:coreProperties>
</file>