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127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212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8372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705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9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461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6723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05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258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384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102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3564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BF506B-48B1-4EDE-8E7E-7C78FABFF87C}" type="datetimeFigureOut">
              <a:rPr lang="zh-TW" altLang="en-US" smtClean="0"/>
              <a:t>2017/10/29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5C620-1C69-43F6-85A4-6F8BCBB37FF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765857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周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12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CN" dirty="0">
                <a:latin typeface="標楷體" panose="03000509000000000000" pitchFamily="65" charset="-120"/>
                <a:ea typeface="標楷體" panose="03000509000000000000" pitchFamily="65" charset="-120"/>
              </a:rPr>
              <a:t>13</a:t>
            </a:r>
            <a:r>
              <a:rPr lang="zh-CN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节考题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sz="4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55594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59203" y="347240"/>
            <a:ext cx="7886700" cy="621560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解释名词（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30%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拍人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、“弭”谤莫如自修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3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、四十不惑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4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、笃志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5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、克己复礼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  6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、“止”于至善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简答题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20%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、佛教从印度传入中国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本土化之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后，哪三个派别的影响力最大？（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、解释《大学》中“切问”第二题。（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5%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、“四子书”所指的“四子”是何人？（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10%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论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述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题</a:t>
            </a:r>
            <a:r>
              <a:rPr lang="zh-HK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HK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0</a:t>
            </a:r>
            <a:r>
              <a:rPr lang="en-US" altLang="zh-HK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%</a:t>
            </a:r>
            <a:r>
              <a:rPr lang="zh-HK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、请以《论语》其他篇章，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论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证“学而时习之，不亦说乎”的具体涵义。（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25%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阅读余光中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《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乡愁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》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一诗，将它改写成有故事情节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，字数约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150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字左右</a:t>
            </a:r>
            <a:r>
              <a:rPr lang="zh-HK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的散文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。（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25%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</p:txBody>
      </p:sp>
    </p:spTree>
    <p:extLst>
      <p:ext uri="{BB962C8B-B14F-4D97-AF65-F5344CB8AC3E}">
        <p14:creationId xmlns:p14="http://schemas.microsoft.com/office/powerpoint/2010/main" val="3102118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佈景主題">
      <a:dk1>
        <a:sysClr val="windowText" lastClr="000000"/>
      </a:dk1>
      <a:lt1>
        <a:sysClr val="window" lastClr="CAEACE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157</Words>
  <Application>Microsoft Office PowerPoint</Application>
  <PresentationFormat>全屏显示(4:3)</PresentationFormat>
  <Paragraphs>13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標楷體</vt:lpstr>
      <vt:lpstr>新細明體</vt:lpstr>
      <vt:lpstr>Arial</vt:lpstr>
      <vt:lpstr>Calibri</vt:lpstr>
      <vt:lpstr>Calibri Light</vt:lpstr>
      <vt:lpstr>Office Theme</vt:lpstr>
      <vt:lpstr>  周一第12、13节考题</vt:lpstr>
      <vt:lpstr>PowerPoint 演示文稿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中国传统文化概论  周一第12、13节考题</dc:title>
  <dc:creator>劉學倫</dc:creator>
  <cp:lastModifiedBy>田榕</cp:lastModifiedBy>
  <cp:revision>10</cp:revision>
  <dcterms:created xsi:type="dcterms:W3CDTF">2015-11-08T19:50:34Z</dcterms:created>
  <dcterms:modified xsi:type="dcterms:W3CDTF">2017-10-29T14:16:31Z</dcterms:modified>
</cp:coreProperties>
</file>